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15"/>
  </p:notesMasterIdLst>
  <p:handoutMasterIdLst>
    <p:handoutMasterId r:id="rId16"/>
  </p:handoutMasterIdLst>
  <p:sldIdLst>
    <p:sldId id="325" r:id="rId5"/>
    <p:sldId id="338" r:id="rId6"/>
    <p:sldId id="307" r:id="rId7"/>
    <p:sldId id="312" r:id="rId8"/>
    <p:sldId id="317" r:id="rId9"/>
    <p:sldId id="336" r:id="rId10"/>
    <p:sldId id="343" r:id="rId11"/>
    <p:sldId id="337" r:id="rId12"/>
    <p:sldId id="344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arkovitch" userId="0050235ce83f09d4" providerId="LiveId" clId="{A709AD75-A2E8-4C8C-AE31-22D2AD2B5AEA}"/>
    <pc:docChg chg="modSld sldOrd">
      <pc:chgData name="Alex Barkovitch" userId="0050235ce83f09d4" providerId="LiveId" clId="{A709AD75-A2E8-4C8C-AE31-22D2AD2B5AEA}" dt="2024-05-07T08:52:17.189" v="2" actId="1076"/>
      <pc:docMkLst>
        <pc:docMk/>
      </pc:docMkLst>
      <pc:sldChg chg="modSp mod">
        <pc:chgData name="Alex Barkovitch" userId="0050235ce83f09d4" providerId="LiveId" clId="{A709AD75-A2E8-4C8C-AE31-22D2AD2B5AEA}" dt="2024-05-07T08:52:17.189" v="2" actId="1076"/>
        <pc:sldMkLst>
          <pc:docMk/>
          <pc:sldMk cId="1195628240" sldId="312"/>
        </pc:sldMkLst>
        <pc:spChg chg="mod">
          <ac:chgData name="Alex Barkovitch" userId="0050235ce83f09d4" providerId="LiveId" clId="{A709AD75-A2E8-4C8C-AE31-22D2AD2B5AEA}" dt="2024-05-07T08:52:17.189" v="2" actId="1076"/>
          <ac:spMkLst>
            <pc:docMk/>
            <pc:sldMk cId="1195628240" sldId="312"/>
            <ac:spMk id="17" creationId="{CACED352-8861-42DC-DFB7-9F484953DC5F}"/>
          </ac:spMkLst>
        </pc:spChg>
      </pc:sldChg>
      <pc:sldChg chg="ord">
        <pc:chgData name="Alex Barkovitch" userId="0050235ce83f09d4" providerId="LiveId" clId="{A709AD75-A2E8-4C8C-AE31-22D2AD2B5AEA}" dt="2024-05-07T08:52:02.504" v="1"/>
        <pc:sldMkLst>
          <pc:docMk/>
          <pc:sldMk cId="404560060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8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1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8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8" r:id="rId14"/>
    <p:sldLayoutId id="2147483899" r:id="rId15"/>
    <p:sldLayoutId id="2147483901" r:id="rId16"/>
    <p:sldLayoutId id="2147483902" r:id="rId17"/>
    <p:sldLayoutId id="2147483905" r:id="rId18"/>
    <p:sldLayoutId id="214748390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Final Project Summary</a:t>
            </a:r>
            <a:br>
              <a:rPr lang="en-US" dirty="0"/>
            </a:br>
            <a:r>
              <a:rPr lang="en-US" sz="2800" dirty="0"/>
              <a:t>Alex Barkovitch</a:t>
            </a:r>
            <a:br>
              <a:rPr lang="en-US" sz="2800" dirty="0"/>
            </a:br>
            <a:r>
              <a:rPr lang="en-US" sz="1400" dirty="0"/>
              <a:t>CMP 262</a:t>
            </a: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4C54-B3B2-4B02-A340-C72E57FE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 hope you gained some insights from my analysis! </a:t>
            </a:r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275" y="658368"/>
            <a:ext cx="5646541" cy="3154680"/>
          </a:xfrm>
        </p:spPr>
        <p:txBody>
          <a:bodyPr>
            <a:normAutofit/>
          </a:bodyPr>
          <a:lstStyle/>
          <a:p>
            <a:r>
              <a:rPr lang="en-US" dirty="0"/>
              <a:t>Tools used:</a:t>
            </a:r>
            <a:br>
              <a:rPr lang="en-US" dirty="0"/>
            </a:br>
            <a:r>
              <a:rPr lang="en-US" sz="4400" dirty="0" err="1"/>
              <a:t>Jupyter</a:t>
            </a:r>
            <a:r>
              <a:rPr lang="en-US" sz="4400" dirty="0"/>
              <a:t> Notebook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275" y="2660904"/>
            <a:ext cx="5673726" cy="24399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Python Packages:</a:t>
            </a:r>
          </a:p>
          <a:p>
            <a:r>
              <a:rPr lang="en-US" sz="3200" dirty="0"/>
              <a:t>pandas</a:t>
            </a:r>
            <a:br>
              <a:rPr lang="en-US" sz="3200" dirty="0"/>
            </a:br>
            <a:r>
              <a:rPr lang="en-US" sz="3200" dirty="0" err="1"/>
              <a:t>numpy</a:t>
            </a:r>
            <a:br>
              <a:rPr lang="en-US" sz="3200" dirty="0"/>
            </a:br>
            <a:r>
              <a:rPr lang="en-US" sz="3200" dirty="0"/>
              <a:t>matplotlib</a:t>
            </a:r>
            <a:br>
              <a:rPr lang="en-US" sz="3200" dirty="0"/>
            </a:br>
            <a:r>
              <a:rPr lang="en-US" sz="3200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Game Data Analytics</a:t>
            </a:r>
            <a:br>
              <a:rPr lang="en-US" dirty="0"/>
            </a:br>
            <a:r>
              <a:rPr lang="en-US" sz="2200" dirty="0"/>
              <a:t>Dataset: https://www.kaggle.com/datasets/jummyegg/rawg-game-dataset/data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B3FF4EC-E215-204E-72AA-347F162B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319" y="2146816"/>
            <a:ext cx="9405361" cy="4043672"/>
          </a:xfrm>
        </p:spPr>
      </p:pic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72564"/>
            <a:ext cx="9733538" cy="1295307"/>
          </a:xfrm>
        </p:spPr>
        <p:txBody>
          <a:bodyPr/>
          <a:lstStyle/>
          <a:p>
            <a:r>
              <a:rPr lang="en-US" dirty="0"/>
              <a:t>Which genres have the highest ratings?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00B01E-B250-5BC1-7CA3-58A717623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5463" y="1567873"/>
            <a:ext cx="4249009" cy="4899891"/>
          </a:xfr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AD79A8A-6222-AE99-9C21-811674323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4472" y="1567872"/>
            <a:ext cx="4329455" cy="4899891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CACED352-8861-42DC-DFB7-9F484953DC5F}"/>
              </a:ext>
            </a:extLst>
          </p:cNvPr>
          <p:cNvSpPr txBox="1">
            <a:spLocks/>
          </p:cNvSpPr>
          <p:nvPr/>
        </p:nvSpPr>
        <p:spPr>
          <a:xfrm>
            <a:off x="322965" y="1567871"/>
            <a:ext cx="3242498" cy="4398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/>
              <a:t>This data shows that RPGs, Adventure, Shooter, and Platformer games are the most popular genres. </a:t>
            </a:r>
          </a:p>
          <a:p>
            <a:pPr algn="l"/>
            <a:endParaRPr lang="en-US" sz="2200" dirty="0"/>
          </a:p>
          <a:p>
            <a:pPr algn="l"/>
            <a:r>
              <a:rPr lang="en-US" sz="2200" dirty="0"/>
              <a:t>Developers would likely have better luck creating games in these genres than making MMO or board games.</a:t>
            </a:r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Game Ratings for Each Platform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637965"/>
            <a:ext cx="3003227" cy="497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When looking at the data for platform ratings, it’s a bit harder to identify a clear winner. While PlayStation 4 has the highest maximum rating, it has the third lowest mean. PC is also at the top of the max value list, but the bottom of the median ratings. 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BC3271-2AD7-5002-3E52-A0440B4C3E3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7179" y="1637965"/>
            <a:ext cx="4381773" cy="5143547"/>
          </a:xfr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B91A37-D90D-4E56-87B3-0F41615B6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5405" y="1637965"/>
            <a:ext cx="4381774" cy="5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ESRB Ratings 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806B-4BE0-6B7B-FE18-DF2D7567071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178" y="1690688"/>
            <a:ext cx="5749349" cy="3964151"/>
          </a:xfrm>
        </p:spPr>
        <p:txBody>
          <a:bodyPr>
            <a:normAutofit/>
          </a:bodyPr>
          <a:lstStyle/>
          <a:p>
            <a:r>
              <a:rPr lang="en-US" sz="2200" dirty="0"/>
              <a:t>Persona 5 Royal is the highest rated game in this dataset, and it’s rated Mature. Mature games have the highest max ratings, but for a developer looking to play it safe, games rated for Everyone also see success, with a very consistent average rating.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8B503FB-F221-4DB1-3756-5672A966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603" y="0"/>
            <a:ext cx="5749349" cy="6858000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595E2E0-076E-F2F2-C13E-122401800A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189657"/>
            <a:ext cx="6439603" cy="2668343"/>
          </a:xfrm>
        </p:spPr>
      </p:pic>
    </p:spTree>
    <p:extLst>
      <p:ext uri="{BB962C8B-B14F-4D97-AF65-F5344CB8AC3E}">
        <p14:creationId xmlns:p14="http://schemas.microsoft.com/office/powerpoint/2010/main" val="114736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Recommended Games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806B-4BE0-6B7B-FE18-DF2D7567071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179" y="1690688"/>
            <a:ext cx="5520298" cy="3964151"/>
          </a:xfrm>
        </p:spPr>
        <p:txBody>
          <a:bodyPr>
            <a:normAutofit/>
          </a:bodyPr>
          <a:lstStyle/>
          <a:p>
            <a:r>
              <a:rPr lang="en-US" sz="2200" dirty="0"/>
              <a:t>The top 2 suggested games are The Walking Dead: Season 1 and Life is Strange, which both have significantly more suggestions than the 3</a:t>
            </a:r>
            <a:r>
              <a:rPr lang="en-US" sz="2200" baseline="30000" dirty="0"/>
              <a:t>rd</a:t>
            </a:r>
            <a:r>
              <a:rPr lang="en-US" sz="2200" dirty="0"/>
              <a:t> on the list, Dark Souls III. While ratings are more important than suggestions count, developers can still take inspiration from the top games on this list.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358C737-B92F-E773-D11D-9FFBA53985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8655" y="184"/>
            <a:ext cx="5520297" cy="6857816"/>
          </a:xfrm>
        </p:spPr>
      </p:pic>
    </p:spTree>
    <p:extLst>
      <p:ext uri="{BB962C8B-B14F-4D97-AF65-F5344CB8AC3E}">
        <p14:creationId xmlns:p14="http://schemas.microsoft.com/office/powerpoint/2010/main" val="145423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654936" cy="2999867"/>
          </a:xfrm>
        </p:spPr>
        <p:txBody>
          <a:bodyPr/>
          <a:lstStyle/>
          <a:p>
            <a:r>
              <a:rPr lang="en-US" dirty="0"/>
              <a:t>Comparing Ratings</a:t>
            </a:r>
            <a:br>
              <a:rPr lang="en-US" dirty="0"/>
            </a:br>
            <a:r>
              <a:rPr lang="en-US" dirty="0"/>
              <a:t>on Different Sites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4F5F6-7059-E66A-7133-6DDF97337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0624" y="2601250"/>
            <a:ext cx="3970218" cy="3445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took the ratings from Metacritic and from RAWG and compared them side by side to see how different sites rated the same games. I wasn’t expecting quite so many differences, especially how Dota 2 is the bottom rated game in the RAWG list but is in the middle of Metacritic, who rated it about 30 points higher.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45C61C2D-CA68-BD60-7C82-1176C685E5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3920" y="1"/>
            <a:ext cx="3685032" cy="6858000"/>
          </a:xfr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DAB3C6C-DEA0-D4F5-0F33-B99AFDF5B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619" y="0"/>
            <a:ext cx="361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94403"/>
            <a:ext cx="10654936" cy="1866011"/>
          </a:xfrm>
        </p:spPr>
        <p:txBody>
          <a:bodyPr/>
          <a:lstStyle/>
          <a:p>
            <a:r>
              <a:rPr lang="en-US" dirty="0"/>
              <a:t>Game Completion Status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4F5F6-7059-E66A-7133-6DDF97337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0624" y="2060414"/>
            <a:ext cx="3970218" cy="398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these plots, I took the number of RAWG players who marked a game as completed or dropped. I wanted to see if games that completed more had higher ratings. Grand Theft Auto V has the highest number of completions, and is the top game in our Metacritic ratings. The Last Of Us has the 3</a:t>
            </a:r>
            <a:r>
              <a:rPr lang="en-US" sz="2000" baseline="30000" dirty="0"/>
              <a:t>rd</a:t>
            </a:r>
            <a:r>
              <a:rPr lang="en-US" sz="2000" dirty="0"/>
              <a:t> highest completion rate and has the 5</a:t>
            </a:r>
            <a:r>
              <a:rPr lang="en-US" sz="2000" baseline="30000" dirty="0"/>
              <a:t>th</a:t>
            </a:r>
            <a:r>
              <a:rPr lang="en-US" sz="2000" dirty="0"/>
              <a:t> highest rating, so there does seem to be a correlation.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AF1540E-84E3-925F-3CDA-D58757990E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041" y="1541585"/>
            <a:ext cx="3745959" cy="5284047"/>
          </a:xfr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CFF99B-984C-260F-1358-145EACF7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0082" y="1524739"/>
            <a:ext cx="3745959" cy="53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{5A24570F-E76C-483F-9FE9-E45F1FD17F9B}tf67338807_win32</Template>
  <TotalTime>95</TotalTime>
  <Words>449</Words>
  <Application>Microsoft Office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Final Project Summary Alex Barkovitch CMP 262</vt:lpstr>
      <vt:lpstr>Tools used: Jupyter Notebook  </vt:lpstr>
      <vt:lpstr>Video Game Data Analytics Dataset: https://www.kaggle.com/datasets/jummyegg/rawg-game-dataset/data</vt:lpstr>
      <vt:lpstr>Which genres have the highest ratings?</vt:lpstr>
      <vt:lpstr>Video Game Ratings for Each Platform </vt:lpstr>
      <vt:lpstr>Popular ESRB Ratings </vt:lpstr>
      <vt:lpstr>Top Recommended Games</vt:lpstr>
      <vt:lpstr>Comparing Ratings on Different Sites</vt:lpstr>
      <vt:lpstr>Game Completion Status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Summary Alex Barkovitch CMP 262</dc:title>
  <dc:creator>Alex Barkovitch</dc:creator>
  <cp:lastModifiedBy>Alex Barkovitch</cp:lastModifiedBy>
  <cp:revision>1</cp:revision>
  <dcterms:created xsi:type="dcterms:W3CDTF">2024-05-07T07:16:28Z</dcterms:created>
  <dcterms:modified xsi:type="dcterms:W3CDTF">2024-05-07T08:52:21Z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